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149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9280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975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9810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120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683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5545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87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39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113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A35C6-45A5-4ED2-9F81-26B43B966D61}" type="datetimeFigureOut">
              <a:rPr lang="en-US" smtClean="0"/>
              <a:pPr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75D56-7E0D-47AF-98FB-7EEE867DDB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14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381" y="85426"/>
            <a:ext cx="9159364" cy="125989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AIM Question: </a:t>
            </a:r>
            <a:r>
              <a:rPr lang="en-US" dirty="0" smtClean="0">
                <a:solidFill>
                  <a:srgbClr val="FF0000"/>
                </a:solidFill>
              </a:rPr>
              <a:t>Why is forensic science so broad in terms of study?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407"/>
            <a:ext cx="10515600" cy="5326394"/>
          </a:xfrm>
        </p:spPr>
        <p:txBody>
          <a:bodyPr>
            <a:normAutofit/>
          </a:bodyPr>
          <a:lstStyle/>
          <a:p>
            <a:r>
              <a:rPr lang="en-US" dirty="0" smtClean="0"/>
              <a:t>DO NOW: 5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Students are to answer the following questions:</a:t>
            </a:r>
          </a:p>
          <a:p>
            <a:pPr lvl="2"/>
            <a:r>
              <a:rPr lang="en-US" sz="4000" dirty="0" smtClean="0">
                <a:solidFill>
                  <a:srgbClr val="00B0F0"/>
                </a:solidFill>
              </a:rPr>
              <a:t>What fields of study contribute to the study of forensic science?  How?  DOK 2/3</a:t>
            </a:r>
            <a:endParaRPr lang="en-US" dirty="0" smtClean="0"/>
          </a:p>
          <a:p>
            <a:r>
              <a:rPr lang="en-US" dirty="0" smtClean="0"/>
              <a:t>Mini-Lesson: </a:t>
            </a:r>
            <a:r>
              <a:rPr lang="en-US" dirty="0" smtClean="0"/>
              <a:t>1</a:t>
            </a:r>
            <a:r>
              <a:rPr lang="en-US" dirty="0" smtClean="0"/>
              <a:t>0 </a:t>
            </a:r>
            <a:r>
              <a:rPr lang="en-US" dirty="0" err="1" smtClean="0"/>
              <a:t>mins</a:t>
            </a:r>
            <a:endParaRPr lang="en-US" dirty="0" smtClean="0"/>
          </a:p>
          <a:p>
            <a:pPr lvl="1"/>
            <a:r>
              <a:rPr lang="en-US" dirty="0" smtClean="0"/>
              <a:t>Remind </a:t>
            </a:r>
            <a:r>
              <a:rPr lang="en-US" dirty="0" smtClean="0"/>
              <a:t>App text </a:t>
            </a:r>
            <a:r>
              <a:rPr lang="en-US" b="1" dirty="0" smtClean="0"/>
              <a:t>81010</a:t>
            </a:r>
            <a:r>
              <a:rPr lang="en-US" dirty="0" smtClean="0"/>
              <a:t> and in message put </a:t>
            </a:r>
            <a:r>
              <a:rPr lang="en-US" b="1" dirty="0" smtClean="0"/>
              <a:t>@</a:t>
            </a:r>
            <a:r>
              <a:rPr lang="en-US" b="1" dirty="0" smtClean="0"/>
              <a:t>32dhkd</a:t>
            </a:r>
          </a:p>
          <a:p>
            <a:pPr lvl="1"/>
            <a:r>
              <a:rPr lang="en-US" b="1" dirty="0" smtClean="0"/>
              <a:t>Notes!!!</a:t>
            </a:r>
            <a:endParaRPr lang="en-US" dirty="0" smtClean="0"/>
          </a:p>
        </p:txBody>
      </p:sp>
      <p:pic>
        <p:nvPicPr>
          <p:cNvPr id="4" name="Picture 3" descr="animated gif | ETMOOC Blog Hub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41054" y="408789"/>
            <a:ext cx="1423416" cy="2000924"/>
          </a:xfrm>
          <a:prstGeom prst="rect">
            <a:avLst/>
          </a:prstGeom>
        </p:spPr>
      </p:pic>
      <p:pic>
        <p:nvPicPr>
          <p:cNvPr id="5" name="Picture 4" descr="Writing Hand Silhouette Free Stock Photo - Public Domain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6592" y="3517751"/>
            <a:ext cx="2039639" cy="183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044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8941"/>
            <a:ext cx="10515600" cy="7225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4800" dirty="0" smtClean="0">
                <a:solidFill>
                  <a:srgbClr val="FF0000"/>
                </a:solidFill>
              </a:rPr>
              <a:t>Forensics: Field</a:t>
            </a:r>
            <a:r>
              <a:rPr lang="en-US" sz="4800" dirty="0" smtClean="0">
                <a:solidFill>
                  <a:srgbClr val="FF0000"/>
                </a:solidFill>
              </a:rPr>
              <a:t>s of Study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991441"/>
            <a:ext cx="10515600" cy="4778469"/>
          </a:xfrm>
        </p:spPr>
        <p:txBody>
          <a:bodyPr>
            <a:normAutofit/>
          </a:bodyPr>
          <a:lstStyle/>
          <a:p>
            <a:r>
              <a:rPr lang="en-US" dirty="0" smtClean="0"/>
              <a:t>Scientific and Engineering Practices: </a:t>
            </a:r>
            <a:r>
              <a:rPr lang="en-US" dirty="0" smtClean="0"/>
              <a:t>1 </a:t>
            </a:r>
            <a:endParaRPr lang="en-US" dirty="0" smtClean="0"/>
          </a:p>
          <a:p>
            <a:r>
              <a:rPr lang="en-US" dirty="0" smtClean="0"/>
              <a:t>Learning Targets: 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/>
              <a:t>determine what questions have yet to be answered.</a:t>
            </a:r>
          </a:p>
          <a:p>
            <a:pPr lvl="1"/>
            <a:r>
              <a:rPr lang="en-US" dirty="0" smtClean="0"/>
              <a:t>I define constraints and specifications for a solution.</a:t>
            </a:r>
          </a:p>
          <a:p>
            <a:r>
              <a:rPr lang="en-US" dirty="0" smtClean="0"/>
              <a:t>Next Generation ELA Standards:</a:t>
            </a:r>
          </a:p>
          <a:p>
            <a:pPr lvl="1"/>
            <a:r>
              <a:rPr lang="en-US" dirty="0" smtClean="0"/>
              <a:t>R2 </a:t>
            </a:r>
            <a:r>
              <a:rPr lang="en-US" dirty="0" smtClean="0"/>
              <a:t>– </a:t>
            </a:r>
            <a:r>
              <a:rPr lang="en-US" dirty="0" smtClean="0"/>
              <a:t>Determine one or more themes or central ideas in a text and analyze its development, including how it emerges and is shaped and refined by specific details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AIM </a:t>
            </a:r>
            <a:r>
              <a:rPr lang="en-US" dirty="0" smtClean="0">
                <a:solidFill>
                  <a:srgbClr val="FF0000"/>
                </a:solidFill>
              </a:rPr>
              <a:t>Question: </a:t>
            </a:r>
            <a:r>
              <a:rPr lang="en-US" dirty="0" smtClean="0">
                <a:solidFill>
                  <a:srgbClr val="FF0000"/>
                </a:solidFill>
              </a:rPr>
              <a:t>Why is forensic science so broad in terms of study?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153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01523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Forensics Science: Fields of Study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1218708"/>
            <a:ext cx="10521895" cy="823912"/>
          </a:xfrm>
        </p:spPr>
        <p:txBody>
          <a:bodyPr/>
          <a:lstStyle/>
          <a:p>
            <a:r>
              <a:rPr lang="en-US" b="0" dirty="0" smtClean="0">
                <a:solidFill>
                  <a:srgbClr val="0070C0"/>
                </a:solidFill>
              </a:rPr>
              <a:t>Forensic science draws on so many different branches of science</a:t>
            </a:r>
            <a:endParaRPr lang="en-US" b="0" dirty="0">
              <a:solidFill>
                <a:srgbClr val="0070C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2116192"/>
            <a:ext cx="5157787" cy="3075918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Chemistry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Biology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Physics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Anthropology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Engineering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Toxicology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2063641"/>
            <a:ext cx="5183188" cy="2918262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Psychiatry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Entomology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Odontology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Computer/Digital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Pathology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idx="1"/>
          </p:nvPr>
        </p:nvSpPr>
        <p:spPr>
          <a:xfrm>
            <a:off x="908105" y="5217894"/>
            <a:ext cx="10521895" cy="823912"/>
          </a:xfrm>
        </p:spPr>
        <p:txBody>
          <a:bodyPr/>
          <a:lstStyle/>
          <a:p>
            <a:r>
              <a:rPr lang="en-US" b="0" dirty="0" smtClean="0">
                <a:solidFill>
                  <a:srgbClr val="0070C0"/>
                </a:solidFill>
              </a:rPr>
              <a:t>How do each contribute to forensics?  Why is each important?  Which one is the most important?  Why?  DOK 2/3</a:t>
            </a:r>
            <a:endParaRPr lang="en-US" b="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3010"/>
            <a:ext cx="10515600" cy="7644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AIM Question: Why is forensic science so broad in terms of study?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7572"/>
            <a:ext cx="10515600" cy="4466897"/>
          </a:xfrm>
        </p:spPr>
        <p:txBody>
          <a:bodyPr/>
          <a:lstStyle/>
          <a:p>
            <a:r>
              <a:rPr lang="en-US" dirty="0" smtClean="0"/>
              <a:t>Work Period: </a:t>
            </a:r>
            <a:r>
              <a:rPr lang="en-US" dirty="0" smtClean="0"/>
              <a:t>3</a:t>
            </a:r>
            <a:r>
              <a:rPr lang="en-US" dirty="0" smtClean="0"/>
              <a:t>0 </a:t>
            </a:r>
            <a:r>
              <a:rPr lang="en-US" dirty="0" err="1" smtClean="0"/>
              <a:t>mins</a:t>
            </a:r>
            <a:r>
              <a:rPr lang="en-US" dirty="0" smtClean="0"/>
              <a:t> – Field of Study Pictograph</a:t>
            </a:r>
            <a:endParaRPr lang="en-US" dirty="0" smtClean="0"/>
          </a:p>
          <a:p>
            <a:pPr lvl="1"/>
            <a:r>
              <a:rPr lang="en-US" dirty="0" smtClean="0"/>
              <a:t>Students are working independently</a:t>
            </a:r>
          </a:p>
          <a:p>
            <a:pPr lvl="1"/>
            <a:r>
              <a:rPr lang="en-US" dirty="0" smtClean="0"/>
              <a:t>Students are to use the 11 different fields of study given in the notes to explain how each field is important to forensics and why.</a:t>
            </a:r>
          </a:p>
          <a:p>
            <a:pPr lvl="1"/>
            <a:r>
              <a:rPr lang="en-US" dirty="0" smtClean="0"/>
              <a:t>Students are also to draw a picture representation of each of the different fields.</a:t>
            </a:r>
          </a:p>
          <a:p>
            <a:pPr lvl="1"/>
            <a:endParaRPr lang="en-US" dirty="0" smtClean="0"/>
          </a:p>
          <a:p>
            <a:pPr marL="228600" lvl="1">
              <a:spcBef>
                <a:spcPts val="1000"/>
              </a:spcBef>
            </a:pPr>
            <a:r>
              <a:rPr lang="en-US" dirty="0" smtClean="0"/>
              <a:t>Share out/Closure: </a:t>
            </a:r>
            <a:r>
              <a:rPr lang="en-US" dirty="0" smtClean="0"/>
              <a:t>On the very bottom of their pictograph, students need to pick a specific field and why they think that one is the most important to forensic science.  Remember to explain with examples.</a:t>
            </a:r>
          </a:p>
          <a:p>
            <a:pPr lvl="1"/>
            <a:r>
              <a:rPr lang="en-US" dirty="0" smtClean="0"/>
              <a:t>Be prepared to share out and turn in pictograph when done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6675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309</Words>
  <Application>Microsoft Office PowerPoint</Application>
  <PresentationFormat>Custom</PresentationFormat>
  <Paragraphs>37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AIM Question: Why is forensic science so broad in terms of study?</vt:lpstr>
      <vt:lpstr>Forensics: Fields of Study</vt:lpstr>
      <vt:lpstr>Forensics Science: Fields of Study</vt:lpstr>
      <vt:lpstr>AIM Question: Why is forensic science so broad in terms of study?</vt:lpstr>
    </vt:vector>
  </TitlesOfParts>
  <Company>NYCDoE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 Question: What is scientific inquiry?</dc:title>
  <dc:creator>student</dc:creator>
  <cp:lastModifiedBy>Patricia</cp:lastModifiedBy>
  <cp:revision>3</cp:revision>
  <dcterms:created xsi:type="dcterms:W3CDTF">2019-09-09T11:47:05Z</dcterms:created>
  <dcterms:modified xsi:type="dcterms:W3CDTF">2019-09-10T02:04:39Z</dcterms:modified>
</cp:coreProperties>
</file>