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9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3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9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6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7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6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2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4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4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8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7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2C73-BAB7-4866-BB65-C414C685160E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31C95-1EB3-41ED-B1B7-50E90DDB9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0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81" y="85427"/>
            <a:ext cx="10515600" cy="81821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AIM Question: What is scientific inquiry?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3642"/>
            <a:ext cx="10515600" cy="5852159"/>
          </a:xfrm>
        </p:spPr>
        <p:txBody>
          <a:bodyPr>
            <a:normAutofit/>
          </a:bodyPr>
          <a:lstStyle/>
          <a:p>
            <a:r>
              <a:rPr lang="en-US" dirty="0" smtClean="0"/>
              <a:t>Connection Activity: 5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Students are to answer the following questions:</a:t>
            </a:r>
          </a:p>
          <a:p>
            <a:pPr lvl="2"/>
            <a:r>
              <a:rPr lang="en-US" sz="4000" dirty="0" smtClean="0">
                <a:solidFill>
                  <a:srgbClr val="00B0F0"/>
                </a:solidFill>
              </a:rPr>
              <a:t>What is an inference?  DOK 1</a:t>
            </a:r>
          </a:p>
          <a:p>
            <a:pPr lvl="2"/>
            <a:r>
              <a:rPr lang="en-US" sz="4000" dirty="0" smtClean="0">
                <a:solidFill>
                  <a:srgbClr val="00B0F0"/>
                </a:solidFill>
              </a:rPr>
              <a:t>How do people who look at the same evidence come up with different inferences?  Explain using examples.  DOK 2/3</a:t>
            </a:r>
          </a:p>
          <a:p>
            <a:endParaRPr lang="en-US" dirty="0" smtClean="0"/>
          </a:p>
          <a:p>
            <a:r>
              <a:rPr lang="en-US" dirty="0" smtClean="0"/>
              <a:t>Mini-Lesson: 10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CER – Claim, Evidence, and Reasoning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542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941"/>
            <a:ext cx="10515600" cy="7225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800" dirty="0" smtClean="0">
                <a:solidFill>
                  <a:srgbClr val="FF0000"/>
                </a:solidFill>
              </a:rPr>
              <a:t>Diaz/</a:t>
            </a:r>
            <a:r>
              <a:rPr lang="en-US" sz="4800" dirty="0" err="1" smtClean="0">
                <a:solidFill>
                  <a:srgbClr val="FF0000"/>
                </a:solidFill>
              </a:rPr>
              <a:t>Tesoriero</a:t>
            </a:r>
            <a:r>
              <a:rPr lang="en-US" sz="4800" dirty="0" smtClean="0">
                <a:solidFill>
                  <a:srgbClr val="FF0000"/>
                </a:solidFill>
              </a:rPr>
              <a:t> – Forensics: Checks Mystery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991441"/>
            <a:ext cx="10515600" cy="477846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Scientific and Engineering Practices: 7 &amp; 8</a:t>
            </a:r>
          </a:p>
          <a:p>
            <a:r>
              <a:rPr lang="en-US" dirty="0" smtClean="0"/>
              <a:t>Learning Targets: </a:t>
            </a:r>
          </a:p>
          <a:p>
            <a:pPr lvl="1"/>
            <a:r>
              <a:rPr lang="en-US" dirty="0" smtClean="0"/>
              <a:t>I examine my own understanding in light of evidence</a:t>
            </a:r>
          </a:p>
          <a:p>
            <a:pPr lvl="1"/>
            <a:r>
              <a:rPr lang="en-US" dirty="0" smtClean="0"/>
              <a:t>I collaborate with my peers in searching for the best explanation</a:t>
            </a:r>
          </a:p>
          <a:p>
            <a:pPr lvl="1"/>
            <a:r>
              <a:rPr lang="en-US" dirty="0" smtClean="0"/>
              <a:t>I communicate findings clearly and persuasively</a:t>
            </a:r>
          </a:p>
          <a:p>
            <a:pPr lvl="1"/>
            <a:r>
              <a:rPr lang="en-US" dirty="0" smtClean="0"/>
              <a:t>I evaluate the validity of the findings of others</a:t>
            </a:r>
          </a:p>
          <a:p>
            <a:r>
              <a:rPr lang="en-US" dirty="0" smtClean="0"/>
              <a:t>Next Generation ELA Standards:</a:t>
            </a:r>
          </a:p>
          <a:p>
            <a:pPr lvl="1"/>
            <a:r>
              <a:rPr lang="en-US" dirty="0" smtClean="0"/>
              <a:t>R3 – Analyze how and why individuals, events and ideas develop and interact over the course of the text</a:t>
            </a:r>
          </a:p>
          <a:p>
            <a:pPr lvl="1"/>
            <a:r>
              <a:rPr lang="en-US" dirty="0" smtClean="0"/>
              <a:t>W3 – Write narratives to develop real or imagined experiences or events using effective technique, well-chosen details, and well-structured event sequences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AIM Question: What is scientific inquiry?</a:t>
            </a:r>
          </a:p>
        </p:txBody>
      </p:sp>
    </p:spTree>
    <p:extLst>
      <p:ext uri="{BB962C8B-B14F-4D97-AF65-F5344CB8AC3E}">
        <p14:creationId xmlns:p14="http://schemas.microsoft.com/office/powerpoint/2010/main" val="28311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700"/>
            <a:ext cx="10515600" cy="76442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AIM Question: What is scientific inquiry?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2128"/>
            <a:ext cx="10515600" cy="5809128"/>
          </a:xfrm>
        </p:spPr>
        <p:txBody>
          <a:bodyPr/>
          <a:lstStyle/>
          <a:p>
            <a:r>
              <a:rPr lang="en-US" dirty="0" smtClean="0"/>
              <a:t>Work Period: 25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Mystery Checks – students will work in groups of 3/4.  Each group will create a story about these people in the checks…who they are, what is happening in their life, etc.  Students will have varying opinions.  Students are to write a narrative and/or create a storyboard that explains all this</a:t>
            </a:r>
          </a:p>
          <a:p>
            <a:endParaRPr lang="en-US" dirty="0" smtClean="0"/>
          </a:p>
          <a:p>
            <a:r>
              <a:rPr lang="en-US" dirty="0" smtClean="0"/>
              <a:t>Share-out/Closure: 5-10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Student groups should be prepared to share out their version of the story and back it up with evidence.</a:t>
            </a:r>
          </a:p>
          <a:p>
            <a:pPr lvl="1"/>
            <a:r>
              <a:rPr lang="en-US" dirty="0" smtClean="0"/>
              <a:t>Turn in Connection Activity papers and your group’s narrative/storyboard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270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AIM Question: What is scientific inquiry?</vt:lpstr>
      <vt:lpstr>Diaz/Tesoriero – Forensics: Checks Mystery</vt:lpstr>
      <vt:lpstr>AIM Question: What is scientific inquiry?</vt:lpstr>
    </vt:vector>
  </TitlesOfParts>
  <Company>NYCDoE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Diaz/Tesoriero - Forensics</dc:title>
  <dc:creator>teacher</dc:creator>
  <cp:lastModifiedBy>teacher</cp:lastModifiedBy>
  <cp:revision>4</cp:revision>
  <dcterms:created xsi:type="dcterms:W3CDTF">2019-09-06T11:20:59Z</dcterms:created>
  <dcterms:modified xsi:type="dcterms:W3CDTF">2019-09-06T18:48:58Z</dcterms:modified>
</cp:coreProperties>
</file>