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35C6-45A5-4ED2-9F81-26B43B966D61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5D56-7E0D-47AF-98FB-7EEE867D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494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35C6-45A5-4ED2-9F81-26B43B966D61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5D56-7E0D-47AF-98FB-7EEE867D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03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35C6-45A5-4ED2-9F81-26B43B966D61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5D56-7E0D-47AF-98FB-7EEE867D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35C6-45A5-4ED2-9F81-26B43B966D61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5D56-7E0D-47AF-98FB-7EEE867D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75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35C6-45A5-4ED2-9F81-26B43B966D61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5D56-7E0D-47AF-98FB-7EEE867D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10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35C6-45A5-4ED2-9F81-26B43B966D61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5D56-7E0D-47AF-98FB-7EEE867D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205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35C6-45A5-4ED2-9F81-26B43B966D61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5D56-7E0D-47AF-98FB-7EEE867D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34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35C6-45A5-4ED2-9F81-26B43B966D61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5D56-7E0D-47AF-98FB-7EEE867D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45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35C6-45A5-4ED2-9F81-26B43B966D61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5D56-7E0D-47AF-98FB-7EEE867D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7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35C6-45A5-4ED2-9F81-26B43B966D61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5D56-7E0D-47AF-98FB-7EEE867D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5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35C6-45A5-4ED2-9F81-26B43B966D61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5D56-7E0D-47AF-98FB-7EEE867D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133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A35C6-45A5-4ED2-9F81-26B43B966D61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75D56-7E0D-47AF-98FB-7EEE867D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14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381" y="85427"/>
            <a:ext cx="10515600" cy="818216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AIM Question: What is scientific inquiry?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3642"/>
            <a:ext cx="10515600" cy="5852159"/>
          </a:xfrm>
        </p:spPr>
        <p:txBody>
          <a:bodyPr>
            <a:normAutofit/>
          </a:bodyPr>
          <a:lstStyle/>
          <a:p>
            <a:r>
              <a:rPr lang="en-US" dirty="0" smtClean="0"/>
              <a:t>DO NOW: 5 </a:t>
            </a:r>
            <a:r>
              <a:rPr lang="en-US" dirty="0" err="1" smtClean="0"/>
              <a:t>mins</a:t>
            </a:r>
            <a:endParaRPr lang="en-US" dirty="0" smtClean="0"/>
          </a:p>
          <a:p>
            <a:pPr lvl="1"/>
            <a:r>
              <a:rPr lang="en-US" dirty="0" smtClean="0"/>
              <a:t>Students are to answer the following questions:</a:t>
            </a:r>
          </a:p>
          <a:p>
            <a:pPr lvl="2"/>
            <a:r>
              <a:rPr lang="en-US" sz="4000" dirty="0" smtClean="0">
                <a:solidFill>
                  <a:srgbClr val="00B0F0"/>
                </a:solidFill>
              </a:rPr>
              <a:t>How has science and technology changed the way forensic science is done?  Explain and use examples.  DOK 2/3 </a:t>
            </a:r>
            <a:r>
              <a:rPr lang="en-US" sz="4000" dirty="0" smtClean="0">
                <a:solidFill>
                  <a:srgbClr val="00B0F0"/>
                </a:solidFill>
              </a:rPr>
              <a:t>  </a:t>
            </a:r>
            <a:endParaRPr lang="en-US" dirty="0" smtClean="0"/>
          </a:p>
          <a:p>
            <a:r>
              <a:rPr lang="en-US" dirty="0" smtClean="0"/>
              <a:t>Mini-Lesson: 20 </a:t>
            </a:r>
            <a:r>
              <a:rPr lang="en-US" dirty="0" err="1" smtClean="0"/>
              <a:t>mins</a:t>
            </a:r>
            <a:endParaRPr lang="en-US" dirty="0" smtClean="0"/>
          </a:p>
          <a:p>
            <a:pPr lvl="1"/>
            <a:r>
              <a:rPr lang="en-US" dirty="0" smtClean="0"/>
              <a:t>Student/Parent Contracts</a:t>
            </a:r>
          </a:p>
          <a:p>
            <a:pPr lvl="1"/>
            <a:r>
              <a:rPr lang="en-US" dirty="0" smtClean="0"/>
              <a:t>Google Classroom </a:t>
            </a:r>
            <a:r>
              <a:rPr lang="en-US" b="1" dirty="0" smtClean="0"/>
              <a:t>gm1wq9</a:t>
            </a:r>
            <a:endParaRPr lang="en-US" dirty="0" smtClean="0"/>
          </a:p>
          <a:p>
            <a:pPr lvl="1"/>
            <a:r>
              <a:rPr lang="en-US" dirty="0" smtClean="0"/>
              <a:t>Remind App text </a:t>
            </a:r>
            <a:r>
              <a:rPr lang="en-US" b="1" dirty="0" smtClean="0"/>
              <a:t>81010</a:t>
            </a:r>
            <a:r>
              <a:rPr lang="en-US" dirty="0" smtClean="0"/>
              <a:t> and in message put </a:t>
            </a:r>
            <a:r>
              <a:rPr lang="en-US" b="1" dirty="0" smtClean="0"/>
              <a:t>@32hdkd</a:t>
            </a:r>
            <a:endParaRPr lang="en-US" dirty="0" smtClean="0"/>
          </a:p>
        </p:txBody>
      </p:sp>
      <p:pic>
        <p:nvPicPr>
          <p:cNvPr id="4" name="Picture 3" descr="animated gif | ETMOOC Blog Hub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054" y="408789"/>
            <a:ext cx="1423416" cy="2000924"/>
          </a:xfrm>
          <a:prstGeom prst="rect">
            <a:avLst/>
          </a:prstGeom>
        </p:spPr>
      </p:pic>
      <p:pic>
        <p:nvPicPr>
          <p:cNvPr id="5" name="Picture 4" descr="Writing Hand Silhouette Free Stock Photo - Public Domain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592" y="3517751"/>
            <a:ext cx="2039639" cy="183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4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8941"/>
            <a:ext cx="10515600" cy="7225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4800" dirty="0" smtClean="0">
                <a:solidFill>
                  <a:srgbClr val="FF0000"/>
                </a:solidFill>
              </a:rPr>
              <a:t>Forensics: Checks Mystery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991441"/>
            <a:ext cx="10515600" cy="477846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Scientific and Engineering Practices: 7 &amp; 8</a:t>
            </a:r>
          </a:p>
          <a:p>
            <a:r>
              <a:rPr lang="en-US" dirty="0" smtClean="0"/>
              <a:t>Learning Targets: </a:t>
            </a:r>
          </a:p>
          <a:p>
            <a:pPr lvl="1"/>
            <a:r>
              <a:rPr lang="en-US" dirty="0" smtClean="0"/>
              <a:t>I examine my own understanding in light of evidence</a:t>
            </a:r>
          </a:p>
          <a:p>
            <a:pPr lvl="1"/>
            <a:r>
              <a:rPr lang="en-US" dirty="0" smtClean="0"/>
              <a:t>I collaborate with my peers in searching for the best explanation</a:t>
            </a:r>
          </a:p>
          <a:p>
            <a:pPr lvl="1"/>
            <a:r>
              <a:rPr lang="en-US" dirty="0" smtClean="0"/>
              <a:t>I communicate findings clearly and persuasively</a:t>
            </a:r>
          </a:p>
          <a:p>
            <a:pPr lvl="1"/>
            <a:r>
              <a:rPr lang="en-US" dirty="0" smtClean="0"/>
              <a:t>I evaluate the validity of the findings of others</a:t>
            </a:r>
          </a:p>
          <a:p>
            <a:r>
              <a:rPr lang="en-US" dirty="0" smtClean="0"/>
              <a:t>Next Generation ELA Standards:</a:t>
            </a:r>
          </a:p>
          <a:p>
            <a:pPr lvl="1"/>
            <a:r>
              <a:rPr lang="en-US" dirty="0" smtClean="0"/>
              <a:t>R3 – Analyze how and why individuals, events and ideas develop and interact over the course of the text</a:t>
            </a:r>
          </a:p>
          <a:p>
            <a:pPr lvl="1"/>
            <a:r>
              <a:rPr lang="en-US" dirty="0" smtClean="0"/>
              <a:t>W3 – Write narratives to develop real or imagined experiences or events using effective technique, well-chosen details, and well-structured event sequences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AIM Question: What is scientific inquiry?</a:t>
            </a:r>
          </a:p>
        </p:txBody>
      </p:sp>
    </p:spTree>
    <p:extLst>
      <p:ext uri="{BB962C8B-B14F-4D97-AF65-F5344CB8AC3E}">
        <p14:creationId xmlns:p14="http://schemas.microsoft.com/office/powerpoint/2010/main" val="81153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7700"/>
            <a:ext cx="10515600" cy="764428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AIM Question: What is scientific inquiry?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2128"/>
            <a:ext cx="10515600" cy="5809128"/>
          </a:xfrm>
        </p:spPr>
        <p:txBody>
          <a:bodyPr/>
          <a:lstStyle/>
          <a:p>
            <a:r>
              <a:rPr lang="en-US" dirty="0" smtClean="0"/>
              <a:t>Work Period: </a:t>
            </a:r>
            <a:r>
              <a:rPr lang="en-US" dirty="0" smtClean="0"/>
              <a:t>2 </a:t>
            </a:r>
            <a:r>
              <a:rPr lang="en-US" dirty="0" err="1" smtClean="0"/>
              <a:t>mins</a:t>
            </a:r>
            <a:endParaRPr lang="en-US" dirty="0" smtClean="0"/>
          </a:p>
          <a:p>
            <a:pPr lvl="1"/>
            <a:r>
              <a:rPr lang="en-US" dirty="0" smtClean="0"/>
              <a:t>Mystery Checks – students will work in groups of </a:t>
            </a:r>
            <a:r>
              <a:rPr lang="en-US" dirty="0" smtClean="0">
                <a:solidFill>
                  <a:srgbClr val="FF0000"/>
                </a:solidFill>
              </a:rPr>
              <a:t>3/4</a:t>
            </a:r>
            <a:r>
              <a:rPr lang="en-US" dirty="0" smtClean="0"/>
              <a:t>.  Each group will create a story about these people in the checks…who they are, what is happening in their life, etc.  Students will have varying opinions.  Students are to </a:t>
            </a:r>
            <a:r>
              <a:rPr lang="en-US" dirty="0" smtClean="0">
                <a:solidFill>
                  <a:srgbClr val="FF0000"/>
                </a:solidFill>
              </a:rPr>
              <a:t>write a narrative </a:t>
            </a:r>
            <a:r>
              <a:rPr lang="en-US" dirty="0" smtClean="0"/>
              <a:t>and/or </a:t>
            </a:r>
            <a:r>
              <a:rPr lang="en-US" dirty="0" smtClean="0">
                <a:solidFill>
                  <a:srgbClr val="FF0000"/>
                </a:solidFill>
              </a:rPr>
              <a:t>create a storyboard </a:t>
            </a:r>
            <a:r>
              <a:rPr lang="en-US" dirty="0" smtClean="0"/>
              <a:t>that explains all </a:t>
            </a:r>
            <a:r>
              <a:rPr lang="en-US" dirty="0" smtClean="0"/>
              <a:t>this.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Write down the team members names in the narrative and your band.</a:t>
            </a:r>
          </a:p>
        </p:txBody>
      </p:sp>
    </p:spTree>
    <p:extLst>
      <p:ext uri="{BB962C8B-B14F-4D97-AF65-F5344CB8AC3E}">
        <p14:creationId xmlns:p14="http://schemas.microsoft.com/office/powerpoint/2010/main" val="266756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AIM Question: What is scientific inquiry?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Share-out/Closure: 5-10 </a:t>
            </a:r>
            <a:r>
              <a:rPr lang="en-US" dirty="0" err="1"/>
              <a:t>mins</a:t>
            </a:r>
            <a:endParaRPr lang="en-US" dirty="0"/>
          </a:p>
          <a:p>
            <a:r>
              <a:rPr lang="en-US" dirty="0"/>
              <a:t>Student groups should be prepared to share out their version of the story and back it up with evidence.</a:t>
            </a:r>
          </a:p>
          <a:p>
            <a:r>
              <a:rPr lang="en-US" dirty="0"/>
              <a:t>Turn in </a:t>
            </a:r>
            <a:r>
              <a:rPr lang="en-US" dirty="0" smtClean="0"/>
              <a:t>your </a:t>
            </a:r>
            <a:r>
              <a:rPr lang="en-US" dirty="0"/>
              <a:t>group’s narrative/storyboard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986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285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AIM Question: What is scientific inquiry?</vt:lpstr>
      <vt:lpstr>Forensics: Checks Mystery</vt:lpstr>
      <vt:lpstr>AIM Question: What is scientific inquiry?</vt:lpstr>
      <vt:lpstr>AIM Question: What is scientific inquiry?</vt:lpstr>
    </vt:vector>
  </TitlesOfParts>
  <Company>NYCDoE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 Question: What is scientific inquiry?</dc:title>
  <dc:creator>student</dc:creator>
  <cp:lastModifiedBy>student</cp:lastModifiedBy>
  <cp:revision>1</cp:revision>
  <dcterms:created xsi:type="dcterms:W3CDTF">2019-09-09T11:47:05Z</dcterms:created>
  <dcterms:modified xsi:type="dcterms:W3CDTF">2019-09-09T11:47:18Z</dcterms:modified>
</cp:coreProperties>
</file>